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</p:sldIdLst>
  <p:sldSz cy="5143500" cx="9144000"/>
  <p:notesSz cx="6858000" cy="9144000"/>
  <p:embeddedFontLst>
    <p:embeddedFont>
      <p:font typeface="Raleway"/>
      <p:regular r:id="rId29"/>
      <p:bold r:id="rId30"/>
      <p:italic r:id="rId31"/>
      <p:boldItalic r:id="rId32"/>
    </p:embeddedFont>
    <p:embeddedFont>
      <p:font typeface="Lato"/>
      <p:regular r:id="rId33"/>
      <p:bold r:id="rId34"/>
      <p:italic r:id="rId35"/>
      <p:boldItalic r:id="rId36"/>
    </p:embeddedFont>
    <p:embeddedFont>
      <p:font typeface="Open Sans"/>
      <p:regular r:id="rId37"/>
      <p:bold r:id="rId38"/>
      <p:italic r:id="rId39"/>
      <p:boldItalic r:id="rId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OpenSans-boldItalic.fntdata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Raleway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Raleway-italic.fntdata"/><Relationship Id="rId30" Type="http://schemas.openxmlformats.org/officeDocument/2006/relationships/font" Target="fonts/Raleway-bold.fntdata"/><Relationship Id="rId11" Type="http://schemas.openxmlformats.org/officeDocument/2006/relationships/slide" Target="slides/slide7.xml"/><Relationship Id="rId33" Type="http://schemas.openxmlformats.org/officeDocument/2006/relationships/font" Target="fonts/Lato-regular.fntdata"/><Relationship Id="rId10" Type="http://schemas.openxmlformats.org/officeDocument/2006/relationships/slide" Target="slides/slide6.xml"/><Relationship Id="rId32" Type="http://schemas.openxmlformats.org/officeDocument/2006/relationships/font" Target="fonts/Raleway-boldItalic.fntdata"/><Relationship Id="rId13" Type="http://schemas.openxmlformats.org/officeDocument/2006/relationships/slide" Target="slides/slide9.xml"/><Relationship Id="rId35" Type="http://schemas.openxmlformats.org/officeDocument/2006/relationships/font" Target="fonts/Lato-italic.fntdata"/><Relationship Id="rId12" Type="http://schemas.openxmlformats.org/officeDocument/2006/relationships/slide" Target="slides/slide8.xml"/><Relationship Id="rId34" Type="http://schemas.openxmlformats.org/officeDocument/2006/relationships/font" Target="fonts/Lato-bold.fntdata"/><Relationship Id="rId15" Type="http://schemas.openxmlformats.org/officeDocument/2006/relationships/slide" Target="slides/slide11.xml"/><Relationship Id="rId37" Type="http://schemas.openxmlformats.org/officeDocument/2006/relationships/font" Target="fonts/OpenSans-regular.fntdata"/><Relationship Id="rId14" Type="http://schemas.openxmlformats.org/officeDocument/2006/relationships/slide" Target="slides/slide10.xml"/><Relationship Id="rId36" Type="http://schemas.openxmlformats.org/officeDocument/2006/relationships/font" Target="fonts/Lato-boldItalic.fntdata"/><Relationship Id="rId17" Type="http://schemas.openxmlformats.org/officeDocument/2006/relationships/slide" Target="slides/slide13.xml"/><Relationship Id="rId39" Type="http://schemas.openxmlformats.org/officeDocument/2006/relationships/font" Target="fonts/OpenSans-italic.fntdata"/><Relationship Id="rId16" Type="http://schemas.openxmlformats.org/officeDocument/2006/relationships/slide" Target="slides/slide12.xml"/><Relationship Id="rId38" Type="http://schemas.openxmlformats.org/officeDocument/2006/relationships/font" Target="fonts/OpenSans-bold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cb9a0b07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cb9a0b07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d814cf7d3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d814cf7d3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723630543_5_2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723630543_5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e965474a9_3_37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e965474a9_3_3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e965474a9_3_3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e965474a9_3_3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cb9a0b074_1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cb9a0b074_1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cb9a0b074_1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cb9a0b074_1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cb9a0b074_1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cb9a0b074_1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cb9a0b074_1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cb9a0b074_1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e965474a9_3_2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e965474a9_3_2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4b550ac97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4b550ac97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d5b15f0a3_5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d5b15f0a3_5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cb9a0b074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cb9a0b074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e965474a9_3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e965474a9_3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cb9a0b074_1_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cb9a0b074_1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4b4263af42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4b4263af42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4b4263af42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4b4263af42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723630543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723630543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d251bb473_0_6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d251bb473_0_6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d251bb473_0_6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d251bb473_0_6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e965474a9_3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e965474a9_3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cb9a0b074_1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cb9a0b074_1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723630543_1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723630543_1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cb9a0b074_1_12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cb9a0b074_1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3.png"/><Relationship Id="rId4" Type="http://schemas.openxmlformats.org/officeDocument/2006/relationships/image" Target="../media/image2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Relationship Id="rId4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3.png"/><Relationship Id="rId4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5.png"/><Relationship Id="rId4" Type="http://schemas.openxmlformats.org/officeDocument/2006/relationships/image" Target="../media/image22.png"/><Relationship Id="rId5" Type="http://schemas.openxmlformats.org/officeDocument/2006/relationships/image" Target="../media/image2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2.png"/><Relationship Id="rId4" Type="http://schemas.openxmlformats.org/officeDocument/2006/relationships/image" Target="../media/image3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9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5.png"/><Relationship Id="rId4" Type="http://schemas.openxmlformats.org/officeDocument/2006/relationships/image" Target="../media/image2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8.png"/><Relationship Id="rId4" Type="http://schemas.openxmlformats.org/officeDocument/2006/relationships/image" Target="../media/image3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7.png"/><Relationship Id="rId4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1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1.png"/><Relationship Id="rId4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9.png"/><Relationship Id="rId4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Blood Donation System</a:t>
            </a:r>
            <a:endParaRPr/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22860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>
                <a:latin typeface="Open Sans"/>
                <a:ea typeface="Open Sans"/>
                <a:cs typeface="Open Sans"/>
                <a:sym typeface="Open Sans"/>
              </a:rPr>
              <a:t>        Beril Baltacı - 15070001001</a:t>
            </a:r>
            <a:endParaRPr sz="24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22860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>
                <a:latin typeface="Open Sans"/>
                <a:ea typeface="Open Sans"/>
                <a:cs typeface="Open Sans"/>
                <a:sym typeface="Open Sans"/>
              </a:rPr>
              <a:t>     Şevval Tekkol - 15070001017</a:t>
            </a:r>
            <a:endParaRPr sz="24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22860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>
                <a:latin typeface="Open Sans"/>
                <a:ea typeface="Open Sans"/>
                <a:cs typeface="Open Sans"/>
                <a:sym typeface="Open Sans"/>
              </a:rPr>
              <a:t>Doğukan Soysal - 15070001033</a:t>
            </a:r>
            <a:endParaRPr sz="24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4875" y="108275"/>
            <a:ext cx="7334250" cy="240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3038" y="2668200"/>
            <a:ext cx="7224324" cy="2330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3"/>
          <p:cNvSpPr txBox="1"/>
          <p:nvPr/>
        </p:nvSpPr>
        <p:spPr>
          <a:xfrm>
            <a:off x="2333000" y="0"/>
            <a:ext cx="6250200" cy="7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/>
              <a:t>Questionnaire Queries</a:t>
            </a:r>
            <a:endParaRPr sz="2400"/>
          </a:p>
        </p:txBody>
      </p:sp>
      <p:pic>
        <p:nvPicPr>
          <p:cNvPr id="156" name="Google Shape;15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800" y="534475"/>
            <a:ext cx="7772400" cy="188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18425" y="2496275"/>
            <a:ext cx="5707149" cy="196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2625" y="1313475"/>
            <a:ext cx="7658100" cy="279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5"/>
          <p:cNvSpPr txBox="1"/>
          <p:nvPr>
            <p:ph type="title"/>
          </p:nvPr>
        </p:nvSpPr>
        <p:spPr>
          <a:xfrm>
            <a:off x="2881425" y="0"/>
            <a:ext cx="2818800" cy="64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tr" sz="3000">
                <a:solidFill>
                  <a:schemeClr val="accent5"/>
                </a:solidFill>
              </a:rPr>
              <a:t>Donor Queries</a:t>
            </a:r>
            <a:endParaRPr sz="3000" u="sng">
              <a:solidFill>
                <a:schemeClr val="accent5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68" name="Google Shape;16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3700" y="2921250"/>
            <a:ext cx="5480412" cy="1998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95363" y="644099"/>
            <a:ext cx="6390925" cy="2208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5325" y="749250"/>
            <a:ext cx="7753350" cy="3190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7"/>
          <p:cNvSpPr txBox="1"/>
          <p:nvPr/>
        </p:nvSpPr>
        <p:spPr>
          <a:xfrm>
            <a:off x="3204750" y="0"/>
            <a:ext cx="2734500" cy="6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/>
              <a:t>Employee Queries</a:t>
            </a:r>
            <a:endParaRPr sz="2400"/>
          </a:p>
        </p:txBody>
      </p:sp>
      <p:pic>
        <p:nvPicPr>
          <p:cNvPr id="180" name="Google Shape;18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738450"/>
            <a:ext cx="8686800" cy="3467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28"/>
          <p:cNvPicPr preferRelativeResize="0"/>
          <p:nvPr/>
        </p:nvPicPr>
        <p:blipFill>
          <a:blip r:embed="rId3">
            <a:alphaModFix amt="42000"/>
          </a:blip>
          <a:stretch>
            <a:fillRect/>
          </a:stretch>
        </p:blipFill>
        <p:spPr>
          <a:xfrm>
            <a:off x="4651375" y="1297750"/>
            <a:ext cx="3031200" cy="303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81600" y="2400438"/>
            <a:ext cx="4346574" cy="2518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5775" y="296625"/>
            <a:ext cx="7972425" cy="1960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9"/>
          <p:cNvSpPr txBox="1"/>
          <p:nvPr/>
        </p:nvSpPr>
        <p:spPr>
          <a:xfrm>
            <a:off x="3904650" y="75925"/>
            <a:ext cx="1334700" cy="5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/>
              <a:t>Triggers</a:t>
            </a:r>
            <a:endParaRPr sz="2400"/>
          </a:p>
        </p:txBody>
      </p:sp>
      <p:pic>
        <p:nvPicPr>
          <p:cNvPr id="193" name="Google Shape;19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7888" y="727375"/>
            <a:ext cx="5708215" cy="4231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5363" y="152400"/>
            <a:ext cx="5853266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1"/>
          <p:cNvSpPr txBox="1"/>
          <p:nvPr/>
        </p:nvSpPr>
        <p:spPr>
          <a:xfrm>
            <a:off x="3943500" y="230875"/>
            <a:ext cx="1257000" cy="5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/>
              <a:t>INDEX</a:t>
            </a:r>
            <a:endParaRPr sz="2400"/>
          </a:p>
        </p:txBody>
      </p:sp>
      <p:pic>
        <p:nvPicPr>
          <p:cNvPr id="204" name="Google Shape;20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2025" y="826488"/>
            <a:ext cx="5715000" cy="962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9625" y="1871125"/>
            <a:ext cx="7524750" cy="2952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/>
          <p:nvPr>
            <p:ph idx="4294967295" type="title"/>
          </p:nvPr>
        </p:nvSpPr>
        <p:spPr>
          <a:xfrm>
            <a:off x="557800" y="94475"/>
            <a:ext cx="71853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274320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tr" sz="2400"/>
              <a:t>ER DIAGRAM</a:t>
            </a:r>
            <a:endParaRPr sz="2400"/>
          </a:p>
        </p:txBody>
      </p:sp>
      <p:pic>
        <p:nvPicPr>
          <p:cNvPr id="93" name="Google Shape;9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7102" y="581100"/>
            <a:ext cx="6309800" cy="440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2"/>
          <p:cNvSpPr txBox="1"/>
          <p:nvPr/>
        </p:nvSpPr>
        <p:spPr>
          <a:xfrm>
            <a:off x="4072800" y="-86825"/>
            <a:ext cx="1190100" cy="5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/>
              <a:t>Update</a:t>
            </a:r>
            <a:endParaRPr sz="2400"/>
          </a:p>
        </p:txBody>
      </p:sp>
      <p:pic>
        <p:nvPicPr>
          <p:cNvPr id="211" name="Google Shape;21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125" y="433975"/>
            <a:ext cx="8467725" cy="194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7075" y="3157825"/>
            <a:ext cx="6652725" cy="1800825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32"/>
          <p:cNvSpPr/>
          <p:nvPr/>
        </p:nvSpPr>
        <p:spPr>
          <a:xfrm>
            <a:off x="3939000" y="2463225"/>
            <a:ext cx="813900" cy="6078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3"/>
          <p:cNvSpPr txBox="1"/>
          <p:nvPr/>
        </p:nvSpPr>
        <p:spPr>
          <a:xfrm>
            <a:off x="3996900" y="0"/>
            <a:ext cx="1150200" cy="5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/>
              <a:t>JOIN</a:t>
            </a:r>
            <a:endParaRPr sz="2400"/>
          </a:p>
        </p:txBody>
      </p:sp>
      <p:pic>
        <p:nvPicPr>
          <p:cNvPr id="219" name="Google Shape;21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73200"/>
            <a:ext cx="8839201" cy="29340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4"/>
          <p:cNvSpPr txBox="1"/>
          <p:nvPr/>
        </p:nvSpPr>
        <p:spPr>
          <a:xfrm>
            <a:off x="4045800" y="0"/>
            <a:ext cx="1052400" cy="4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/>
              <a:t>Insert</a:t>
            </a:r>
            <a:endParaRPr sz="2400"/>
          </a:p>
        </p:txBody>
      </p:sp>
      <p:pic>
        <p:nvPicPr>
          <p:cNvPr id="225" name="Google Shape;22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6125" y="499200"/>
            <a:ext cx="5591755" cy="4339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5"/>
          <p:cNvSpPr txBox="1"/>
          <p:nvPr/>
        </p:nvSpPr>
        <p:spPr>
          <a:xfrm>
            <a:off x="4137900" y="54250"/>
            <a:ext cx="8682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/>
              <a:t>Alter</a:t>
            </a:r>
            <a:endParaRPr sz="2400"/>
          </a:p>
        </p:txBody>
      </p:sp>
      <p:pic>
        <p:nvPicPr>
          <p:cNvPr id="231" name="Google Shape;23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596950"/>
            <a:ext cx="8686800" cy="102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832175"/>
            <a:ext cx="8562975" cy="1879925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35"/>
          <p:cNvSpPr/>
          <p:nvPr/>
        </p:nvSpPr>
        <p:spPr>
          <a:xfrm>
            <a:off x="4181400" y="1671100"/>
            <a:ext cx="781200" cy="9441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6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Dinlediğiniz için teşekkür ederiz.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/>
          <p:nvPr/>
        </p:nvSpPr>
        <p:spPr>
          <a:xfrm>
            <a:off x="3229575" y="-204003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Order Queries</a:t>
            </a:r>
            <a:endParaRPr b="1" sz="3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99" name="Google Shape;9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2375" y="490400"/>
            <a:ext cx="6819900" cy="149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82375" y="2055112"/>
            <a:ext cx="6819900" cy="149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5"/>
          <p:cNvPicPr preferRelativeResize="0"/>
          <p:nvPr/>
        </p:nvPicPr>
        <p:blipFill rotWithShape="1">
          <a:blip r:embed="rId5">
            <a:alphaModFix/>
          </a:blip>
          <a:srcRect b="11800" l="0" r="0" t="-11800"/>
          <a:stretch/>
        </p:blipFill>
        <p:spPr>
          <a:xfrm>
            <a:off x="1291900" y="3377150"/>
            <a:ext cx="6800850" cy="187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6"/>
          <p:cNvSpPr txBox="1"/>
          <p:nvPr/>
        </p:nvSpPr>
        <p:spPr>
          <a:xfrm>
            <a:off x="1828200" y="-88250"/>
            <a:ext cx="6353400" cy="7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3600"/>
              <a:t>Hospital Queries</a:t>
            </a:r>
            <a:endParaRPr sz="3600"/>
          </a:p>
          <a:p>
            <a:pPr indent="45720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/>
          </a:p>
        </p:txBody>
      </p:sp>
      <p:pic>
        <p:nvPicPr>
          <p:cNvPr id="107" name="Google Shape;10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6800" y="582925"/>
            <a:ext cx="7096125" cy="191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6788" y="2637600"/>
            <a:ext cx="6503676" cy="234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525" y="220500"/>
            <a:ext cx="7162800" cy="225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3525" y="2619275"/>
            <a:ext cx="7258050" cy="223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8"/>
          <p:cNvSpPr txBox="1"/>
          <p:nvPr/>
        </p:nvSpPr>
        <p:spPr>
          <a:xfrm>
            <a:off x="2735475" y="0"/>
            <a:ext cx="6353400" cy="7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/>
              <a:t>PERSON QUERIES</a:t>
            </a:r>
            <a:endParaRPr sz="2400"/>
          </a:p>
        </p:txBody>
      </p:sp>
      <p:pic>
        <p:nvPicPr>
          <p:cNvPr id="120" name="Google Shape;12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8250" y="474550"/>
            <a:ext cx="6667500" cy="2062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5375" y="2667275"/>
            <a:ext cx="3599693" cy="230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47643" y="2667275"/>
            <a:ext cx="4036611" cy="2301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9"/>
          <p:cNvSpPr txBox="1"/>
          <p:nvPr/>
        </p:nvSpPr>
        <p:spPr>
          <a:xfrm>
            <a:off x="2414350" y="-139850"/>
            <a:ext cx="54723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Blood Bank Queries</a:t>
            </a:r>
            <a:endParaRPr b="1" sz="3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28" name="Google Shape;12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4200" y="534500"/>
            <a:ext cx="7315200" cy="172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4200" y="2347400"/>
            <a:ext cx="7258050" cy="2314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6125" y="328900"/>
            <a:ext cx="7200900" cy="216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13400" y="2610250"/>
            <a:ext cx="5507708" cy="234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1"/>
          <p:cNvSpPr txBox="1"/>
          <p:nvPr/>
        </p:nvSpPr>
        <p:spPr>
          <a:xfrm>
            <a:off x="283100" y="4654975"/>
            <a:ext cx="62442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tr"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rPr>
              <a:t>Buradaki hikaye yalnızca konu anlatımı amaçlıdır</a:t>
            </a:r>
            <a:endParaRPr i="1" sz="1200">
              <a:solidFill>
                <a:schemeClr val="lt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1" name="Google Shape;141;p21"/>
          <p:cNvSpPr txBox="1"/>
          <p:nvPr/>
        </p:nvSpPr>
        <p:spPr>
          <a:xfrm>
            <a:off x="3496525" y="-77225"/>
            <a:ext cx="6353400" cy="7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/>
              <a:t>Blood Queries</a:t>
            </a:r>
            <a:endParaRPr sz="2400"/>
          </a:p>
        </p:txBody>
      </p:sp>
      <p:pic>
        <p:nvPicPr>
          <p:cNvPr id="142" name="Google Shape;14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2975" y="353225"/>
            <a:ext cx="7258050" cy="2117525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1"/>
          <p:cNvSpPr txBox="1"/>
          <p:nvPr/>
        </p:nvSpPr>
        <p:spPr>
          <a:xfrm>
            <a:off x="4610600" y="827250"/>
            <a:ext cx="496500" cy="3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4" name="Google Shape;144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2975" y="2668923"/>
            <a:ext cx="7296150" cy="224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